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13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32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5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03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16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9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72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75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64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35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42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05AF-8023-4E07-8B9B-222369E45C1D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3BE6E-DB43-4960-9CA8-72EEC19889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29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fif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83742" y="-352210"/>
            <a:ext cx="9144000" cy="2387600"/>
          </a:xfrm>
        </p:spPr>
        <p:txBody>
          <a:bodyPr/>
          <a:lstStyle/>
          <a:p>
            <a:r>
              <a:rPr lang="ru-RU" dirty="0" smtClean="0"/>
              <a:t>Информатика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73863" y="3716498"/>
            <a:ext cx="3528515" cy="513632"/>
          </a:xfrm>
        </p:spPr>
        <p:txBody>
          <a:bodyPr/>
          <a:lstStyle/>
          <a:p>
            <a:r>
              <a:rPr lang="ru-RU" dirty="0" smtClean="0"/>
              <a:t>Димка Ковалько, 10-2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3" y="619170"/>
            <a:ext cx="1499285" cy="11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978" y="3980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Начальная версия</a:t>
            </a:r>
            <a:endParaRPr lang="ru-RU" sz="3200" dirty="0"/>
          </a:p>
        </p:txBody>
      </p:sp>
      <p:pic>
        <p:nvPicPr>
          <p:cNvPr id="1026" name="Picture 2" descr="https://github.com/KovalkoD/Java_git/raw/master/resources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7780"/>
            <a:ext cx="7754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41" y="2084172"/>
            <a:ext cx="2499154" cy="33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Увлекательный процесс игры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0" t="45320" r="37883" b="2618"/>
          <a:stretch/>
        </p:blipFill>
        <p:spPr>
          <a:xfrm>
            <a:off x="1874946" y="1621343"/>
            <a:ext cx="8442107" cy="46806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3" y="133865"/>
            <a:ext cx="1682063" cy="22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5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833" y="521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Примеры кода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934" t="452"/>
          <a:stretch/>
        </p:blipFill>
        <p:spPr>
          <a:xfrm>
            <a:off x="115328" y="205945"/>
            <a:ext cx="3698790" cy="65339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63950"/>
          <a:stretch/>
        </p:blipFill>
        <p:spPr>
          <a:xfrm>
            <a:off x="8056606" y="205945"/>
            <a:ext cx="3674078" cy="65225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66704" r="38138"/>
          <a:stretch/>
        </p:blipFill>
        <p:spPr>
          <a:xfrm>
            <a:off x="5074508" y="4777945"/>
            <a:ext cx="1968844" cy="13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Спасибо за внимание!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Благодарю за помощь при создании презентации человека, помогавшего мне её сделать.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48" y="365125"/>
            <a:ext cx="2299901" cy="30665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9" y="2975919"/>
            <a:ext cx="3781168" cy="28358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69" y="219246"/>
            <a:ext cx="1285103" cy="16063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69" y="4196598"/>
            <a:ext cx="3230006" cy="24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29</Words>
  <Application>Microsoft Office PowerPoint</Application>
  <PresentationFormat>Широкоэкранный</PresentationFormat>
  <Paragraphs>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Информатика</vt:lpstr>
      <vt:lpstr>Начальная версия</vt:lpstr>
      <vt:lpstr>Увлекательный процесс игры</vt:lpstr>
      <vt:lpstr>Примеры кода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4</cp:revision>
  <dcterms:created xsi:type="dcterms:W3CDTF">2023-04-29T07:10:42Z</dcterms:created>
  <dcterms:modified xsi:type="dcterms:W3CDTF">2023-04-29T07:31:22Z</dcterms:modified>
</cp:coreProperties>
</file>